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12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A3934-7828-9F4C-BF6C-5AF7FEEC315A}" type="datetimeFigureOut">
              <a:rPr lang="en-US" smtClean="0"/>
              <a:t>9/9/14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A787D-DD30-F64C-92E1-7B906A10218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A3934-7828-9F4C-BF6C-5AF7FEEC315A}" type="datetimeFigureOut">
              <a:rPr lang="en-US" smtClean="0"/>
              <a:t>9/9/14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A787D-DD30-F64C-92E1-7B906A10218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A3934-7828-9F4C-BF6C-5AF7FEEC315A}" type="datetimeFigureOut">
              <a:rPr lang="en-US" smtClean="0"/>
              <a:t>9/9/14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A787D-DD30-F64C-92E1-7B906A10218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A3934-7828-9F4C-BF6C-5AF7FEEC315A}" type="datetimeFigureOut">
              <a:rPr lang="en-US" smtClean="0"/>
              <a:t>9/9/14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A787D-DD30-F64C-92E1-7B906A102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A3934-7828-9F4C-BF6C-5AF7FEEC315A}" type="datetimeFigureOut">
              <a:rPr lang="en-US" smtClean="0"/>
              <a:t>9/9/14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A787D-DD30-F64C-92E1-7B906A102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A3934-7828-9F4C-BF6C-5AF7FEEC315A}" type="datetimeFigureOut">
              <a:rPr lang="en-US" smtClean="0"/>
              <a:t>9/9/14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A787D-DD30-F64C-92E1-7B906A102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A3934-7828-9F4C-BF6C-5AF7FEEC315A}" type="datetimeFigureOut">
              <a:rPr lang="en-US" smtClean="0"/>
              <a:t>9/9/14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A787D-DD30-F64C-92E1-7B906A102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A3934-7828-9F4C-BF6C-5AF7FEEC315A}" type="datetimeFigureOut">
              <a:rPr lang="en-US" smtClean="0"/>
              <a:t>9/9/14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A787D-DD30-F64C-92E1-7B906A102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A3934-7828-9F4C-BF6C-5AF7FEEC315A}" type="datetimeFigureOut">
              <a:rPr lang="en-US" smtClean="0"/>
              <a:t>9/9/14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A787D-DD30-F64C-92E1-7B906A102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A3934-7828-9F4C-BF6C-5AF7FEEC315A}" type="datetimeFigureOut">
              <a:rPr lang="en-US" smtClean="0"/>
              <a:t>9/9/14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A787D-DD30-F64C-92E1-7B906A102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A3934-7828-9F4C-BF6C-5AF7FEEC315A}" type="datetimeFigureOut">
              <a:rPr lang="en-US" smtClean="0"/>
              <a:t>9/9/14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A787D-DD30-F64C-92E1-7B906A102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06FA3934-7828-9F4C-BF6C-5AF7FEEC315A}" type="datetimeFigureOut">
              <a:rPr lang="en-US" smtClean="0"/>
              <a:t>9/9/14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E6CA787D-DD30-F64C-92E1-7B906A10218B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2" y="2945991"/>
            <a:ext cx="7551601" cy="1612607"/>
          </a:xfrm>
        </p:spPr>
        <p:txBody>
          <a:bodyPr/>
          <a:lstStyle/>
          <a:p>
            <a:r>
              <a:rPr lang="en-US" dirty="0" smtClean="0"/>
              <a:t>Argumentative Vs. Informational Writing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9226" y="5157858"/>
            <a:ext cx="6400800" cy="1574346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An “argument” isn’t just two people yelling at each other -- it’s having different opinions on things. In a very basic way, argumentative </a:t>
            </a:r>
            <a:r>
              <a:rPr lang="en-US" dirty="0" smtClean="0"/>
              <a:t>writing is </a:t>
            </a:r>
            <a:r>
              <a:rPr lang="en-US" dirty="0"/>
              <a:t>different from </a:t>
            </a:r>
            <a:r>
              <a:rPr lang="en-US" dirty="0" smtClean="0"/>
              <a:t>informational writing </a:t>
            </a:r>
            <a:r>
              <a:rPr lang="en-US" dirty="0"/>
              <a:t>in the same way that opinions are different from facts.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648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an argument?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Argument</a:t>
            </a:r>
            <a:r>
              <a:rPr lang="en-US" dirty="0"/>
              <a:t>: A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debatable claim </a:t>
            </a:r>
            <a:r>
              <a:rPr lang="en-US" dirty="0"/>
              <a:t>(not a factual statement) that is supported by concrete </a:t>
            </a:r>
            <a:r>
              <a:rPr lang="en-US" dirty="0" smtClean="0">
                <a:solidFill>
                  <a:srgbClr val="FDA247"/>
                </a:solidFill>
              </a:rPr>
              <a:t>evidence</a:t>
            </a:r>
            <a:r>
              <a:rPr lang="en-US" dirty="0"/>
              <a:t>, expert opinion, analysis, and personal insight.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97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36" y="1213955"/>
            <a:ext cx="8229600" cy="149815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So how does that relate to argumentative writing?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869" y="3668854"/>
            <a:ext cx="8229600" cy="318914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In argumentative writing, it </a:t>
            </a:r>
            <a:r>
              <a:rPr lang="en-US" dirty="0"/>
              <a:t>is your </a:t>
            </a:r>
            <a:r>
              <a:rPr lang="en-US" dirty="0" smtClean="0">
                <a:solidFill>
                  <a:srgbClr val="FDA247"/>
                </a:solidFill>
              </a:rPr>
              <a:t>opinion</a:t>
            </a:r>
            <a:r>
              <a:rPr lang="en-US" dirty="0" smtClean="0"/>
              <a:t> on things that </a:t>
            </a:r>
            <a:r>
              <a:rPr lang="en-US" dirty="0"/>
              <a:t>matters. It is how well you can </a:t>
            </a:r>
            <a:r>
              <a:rPr lang="en-US" dirty="0">
                <a:solidFill>
                  <a:srgbClr val="FDA247"/>
                </a:solidFill>
              </a:rPr>
              <a:t>support a claim </a:t>
            </a:r>
            <a:r>
              <a:rPr lang="en-US" dirty="0"/>
              <a:t>on a topic that has </a:t>
            </a:r>
            <a:r>
              <a:rPr lang="en-US" u="sng" dirty="0"/>
              <a:t>two reasonable sides</a:t>
            </a:r>
            <a:r>
              <a:rPr lang="en-US" dirty="0"/>
              <a:t>. You’re free to say whatever you’d like, as long as you can </a:t>
            </a:r>
            <a:r>
              <a:rPr lang="en-US" dirty="0" smtClean="0"/>
              <a:t>support it with </a:t>
            </a:r>
            <a:r>
              <a:rPr lang="en-US" dirty="0" smtClean="0">
                <a:solidFill>
                  <a:srgbClr val="FDA247"/>
                </a:solidFill>
              </a:rPr>
              <a:t>sufficient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DA247"/>
                </a:solidFill>
              </a:rPr>
              <a:t>relevant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evidence.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Let’s Play: Is it a </a:t>
            </a:r>
            <a:r>
              <a:rPr lang="en-US" dirty="0" smtClean="0">
                <a:solidFill>
                  <a:srgbClr val="FDA247"/>
                </a:solidFill>
              </a:rPr>
              <a:t>Claim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Since many hip hop lyrics contain a lot of violence, listening to this sort of music can be damaging to young listeners. </a:t>
            </a:r>
            <a:endParaRPr lang="en-US" dirty="0" smtClean="0"/>
          </a:p>
          <a:p>
            <a:pPr lvl="0"/>
            <a:r>
              <a:rPr lang="en-US" dirty="0" smtClean="0"/>
              <a:t>Many hip hop songs contain violent lyrics.</a:t>
            </a:r>
          </a:p>
          <a:p>
            <a:r>
              <a:rPr lang="en-US" dirty="0"/>
              <a:t>Even though many hip hop lyrics contain a lot of violence, it isn’t a glorification of </a:t>
            </a:r>
            <a:r>
              <a:rPr lang="en-US" dirty="0" smtClean="0"/>
              <a:t>violence</a:t>
            </a:r>
            <a:r>
              <a:rPr lang="en-US" dirty="0"/>
              <a:t>, but it is an artist’s expression of actual occurrences, and, as such, it is the best way to end the violence in certain American cities by exposing it to a vast audience.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241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And Informational Writing?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</a:t>
            </a:r>
            <a:r>
              <a:rPr lang="en-US" dirty="0" smtClean="0"/>
              <a:t>informational writing, </a:t>
            </a:r>
            <a:r>
              <a:rPr lang="en-US" dirty="0"/>
              <a:t>you, the author, don’t have too much room to include your opinions or beliefs on the page. </a:t>
            </a:r>
            <a:endParaRPr lang="en-US" dirty="0" smtClean="0"/>
          </a:p>
          <a:p>
            <a:r>
              <a:rPr lang="en-US" dirty="0" smtClean="0"/>
              <a:t>You’re </a:t>
            </a:r>
            <a:r>
              <a:rPr lang="en-US" dirty="0"/>
              <a:t>focusing </a:t>
            </a:r>
            <a:r>
              <a:rPr lang="en-US" dirty="0" smtClean="0"/>
              <a:t>on </a:t>
            </a:r>
            <a:r>
              <a:rPr lang="en-US" dirty="0"/>
              <a:t>factual </a:t>
            </a:r>
            <a:r>
              <a:rPr lang="en-US" dirty="0" smtClean="0"/>
              <a:t>statements rather </a:t>
            </a:r>
            <a:r>
              <a:rPr lang="en-US" dirty="0"/>
              <a:t>than on debatable claims. </a:t>
            </a:r>
            <a:endParaRPr lang="en-US" dirty="0" smtClean="0"/>
          </a:p>
          <a:p>
            <a:r>
              <a:rPr lang="en-US" dirty="0" smtClean="0"/>
              <a:t>You </a:t>
            </a:r>
            <a:r>
              <a:rPr lang="en-US" dirty="0"/>
              <a:t>usually focus your discussion on </a:t>
            </a:r>
            <a:r>
              <a:rPr lang="en-US" dirty="0">
                <a:solidFill>
                  <a:srgbClr val="FDA247"/>
                </a:solidFill>
              </a:rPr>
              <a:t>what things are</a:t>
            </a:r>
            <a:r>
              <a:rPr lang="en-US" dirty="0"/>
              <a:t> or </a:t>
            </a:r>
            <a:r>
              <a:rPr lang="en-US" dirty="0">
                <a:solidFill>
                  <a:srgbClr val="FDA247"/>
                </a:solidFill>
              </a:rPr>
              <a:t>how they work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976243"/>
      </p:ext>
    </p:extLst>
  </p:cSld>
  <p:clrMapOvr>
    <a:masterClrMapping/>
  </p:clrMapOvr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60</TotalTime>
  <Words>291</Words>
  <Application>Microsoft Macintosh PowerPoint</Application>
  <PresentationFormat>On-screen Show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Sky</vt:lpstr>
      <vt:lpstr>Argumentative Vs. Informational Writing</vt:lpstr>
      <vt:lpstr>What is an argument?</vt:lpstr>
      <vt:lpstr>So how does that relate to argumentative writing?</vt:lpstr>
      <vt:lpstr>Let’s Play: Is it a Claim?</vt:lpstr>
      <vt:lpstr>And Informational Writing?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Argumentative Vs. Informational Writing</dc:title>
  <dc:creator>Daina Weber</dc:creator>
  <cp:lastModifiedBy>Daina Weber</cp:lastModifiedBy>
  <cp:revision>6</cp:revision>
  <dcterms:created xsi:type="dcterms:W3CDTF">2014-09-10T01:45:17Z</dcterms:created>
  <dcterms:modified xsi:type="dcterms:W3CDTF">2014-09-10T02:45:41Z</dcterms:modified>
</cp:coreProperties>
</file>